
<file path=[Content_Types].xml><?xml version="1.0" encoding="utf-8"?>
<Types xmlns="http://schemas.openxmlformats.org/package/2006/content-types">
  <Default Extension="xml" ContentType="application/xml"/>
  <Default Extension="jpeg" ContentType="image/jpeg"/>
  <Default Extension="wdp" ContentType="image/vnd.ms-photo"/>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57"/>
    <p:restoredTop sz="94623"/>
  </p:normalViewPr>
  <p:slideViewPr>
    <p:cSldViewPr snapToGrid="0" snapToObjects="1">
      <p:cViewPr varScale="1">
        <p:scale>
          <a:sx n="98" d="100"/>
          <a:sy n="98" d="100"/>
        </p:scale>
        <p:origin x="216"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image1.jpe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9D7E6F7-973C-2749-B438-D92C88E8B608}" type="datetimeFigureOut">
              <a:rPr lang="en-US" smtClean="0"/>
              <a:t>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424238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D7E6F7-973C-2749-B438-D92C88E8B608}" type="datetimeFigureOut">
              <a:rPr lang="en-US" smtClean="0"/>
              <a:t>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749241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D7E6F7-973C-2749-B438-D92C88E8B608}" type="datetimeFigureOut">
              <a:rPr lang="en-US" smtClean="0"/>
              <a:t>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37806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D7E6F7-973C-2749-B438-D92C88E8B608}" type="datetimeFigureOut">
              <a:rPr lang="en-US" smtClean="0"/>
              <a:t>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973594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9D7E6F7-973C-2749-B438-D92C88E8B608}" type="datetimeFigureOut">
              <a:rPr lang="en-US" smtClean="0"/>
              <a:t>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49798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9D7E6F7-973C-2749-B438-D92C88E8B608}" type="datetimeFigureOut">
              <a:rPr lang="en-US" smtClean="0"/>
              <a:t>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2038664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9D7E6F7-973C-2749-B438-D92C88E8B608}" type="datetimeFigureOut">
              <a:rPr lang="en-US" smtClean="0"/>
              <a:t>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129566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9D7E6F7-973C-2749-B438-D92C88E8B608}" type="datetimeFigureOut">
              <a:rPr lang="en-US" smtClean="0"/>
              <a:t>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84803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D7E6F7-973C-2749-B438-D92C88E8B608}" type="datetimeFigureOut">
              <a:rPr lang="en-US" smtClean="0"/>
              <a:t>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412776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D7E6F7-973C-2749-B438-D92C88E8B608}" type="datetimeFigureOut">
              <a:rPr lang="en-US" smtClean="0"/>
              <a:t>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424268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D7E6F7-973C-2749-B438-D92C88E8B608}" type="datetimeFigureOut">
              <a:rPr lang="en-US" smtClean="0"/>
              <a:t>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9BAD1-25C6-724C-9F96-916BD039E39D}" type="slidenum">
              <a:rPr lang="en-US" smtClean="0"/>
              <a:t>‹#›</a:t>
            </a:fld>
            <a:endParaRPr lang="en-US"/>
          </a:p>
        </p:txBody>
      </p:sp>
    </p:spTree>
    <p:extLst>
      <p:ext uri="{BB962C8B-B14F-4D97-AF65-F5344CB8AC3E}">
        <p14:creationId xmlns:p14="http://schemas.microsoft.com/office/powerpoint/2010/main" val="191175995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D7E6F7-973C-2749-B438-D92C88E8B608}" type="datetimeFigureOut">
              <a:rPr lang="en-US" smtClean="0"/>
              <a:t>1/4/17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69BAD1-25C6-724C-9F96-916BD039E39D}" type="slidenum">
              <a:rPr lang="en-US" smtClean="0"/>
              <a:t>‹#›</a:t>
            </a:fld>
            <a:endParaRPr lang="en-US"/>
          </a:p>
        </p:txBody>
      </p:sp>
    </p:spTree>
    <p:extLst>
      <p:ext uri="{BB962C8B-B14F-4D97-AF65-F5344CB8AC3E}">
        <p14:creationId xmlns:p14="http://schemas.microsoft.com/office/powerpoint/2010/main" val="1957747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0"/>
            <a:ext cx="12192000" cy="6858001"/>
          </a:xfrm>
          <a:prstGeom prst="rect">
            <a:avLst/>
          </a:prstGeom>
          <a:effectLst>
            <a:outerShdw blurRad="50800" dist="50800" dir="5400000" algn="ctr" rotWithShape="0">
              <a:srgbClr val="000000"/>
            </a:outerShdw>
          </a:effectLst>
        </p:spPr>
      </p:pic>
      <p:sp>
        <p:nvSpPr>
          <p:cNvPr id="6" name="TextBox 5"/>
          <p:cNvSpPr txBox="1"/>
          <p:nvPr/>
        </p:nvSpPr>
        <p:spPr>
          <a:xfrm>
            <a:off x="896318" y="840783"/>
            <a:ext cx="10399363" cy="5176433"/>
          </a:xfrm>
          <a:prstGeom prst="rect">
            <a:avLst/>
          </a:prstGeom>
          <a:solidFill>
            <a:schemeClr val="tx1">
              <a:alpha val="69000"/>
            </a:schemeClr>
          </a:solidFill>
        </p:spPr>
        <p:txBody>
          <a:bodyPr wrap="square" rtlCol="0">
            <a:spAutoFit/>
          </a:bodyPr>
          <a:lstStyle/>
          <a:p>
            <a:endParaRPr lang="en-US"/>
          </a:p>
        </p:txBody>
      </p:sp>
      <p:sp>
        <p:nvSpPr>
          <p:cNvPr id="2" name="Title 1"/>
          <p:cNvSpPr>
            <a:spLocks noGrp="1"/>
          </p:cNvSpPr>
          <p:nvPr>
            <p:ph type="ctrTitle"/>
          </p:nvPr>
        </p:nvSpPr>
        <p:spPr>
          <a:xfrm>
            <a:off x="1524000" y="1122363"/>
            <a:ext cx="9144000" cy="982884"/>
          </a:xfrm>
        </p:spPr>
        <p:txBody>
          <a:bodyPr/>
          <a:lstStyle/>
          <a:p>
            <a:r>
              <a:rPr lang="en-US" b="1" dirty="0" smtClean="0">
                <a:solidFill>
                  <a:schemeClr val="bg1"/>
                </a:solidFill>
                <a:latin typeface="Helvetica Neue" charset="0"/>
                <a:ea typeface="Helvetica Neue" charset="0"/>
                <a:cs typeface="Helvetica Neue" charset="0"/>
              </a:rPr>
              <a:t>QUIZZLET</a:t>
            </a:r>
            <a:endParaRPr lang="en-US" b="1" dirty="0">
              <a:solidFill>
                <a:schemeClr val="bg1"/>
              </a:solidFill>
              <a:latin typeface="Helvetica Neue" charset="0"/>
              <a:ea typeface="Helvetica Neue" charset="0"/>
              <a:cs typeface="Helvetica Neue" charset="0"/>
            </a:endParaRPr>
          </a:p>
        </p:txBody>
      </p:sp>
      <p:sp>
        <p:nvSpPr>
          <p:cNvPr id="3" name="Subtitle 2"/>
          <p:cNvSpPr>
            <a:spLocks noGrp="1"/>
          </p:cNvSpPr>
          <p:nvPr>
            <p:ph type="subTitle" idx="1"/>
          </p:nvPr>
        </p:nvSpPr>
        <p:spPr>
          <a:xfrm>
            <a:off x="1524000" y="2386827"/>
            <a:ext cx="9144000" cy="3161566"/>
          </a:xfrm>
        </p:spPr>
        <p:txBody>
          <a:bodyPr>
            <a:normAutofit/>
          </a:bodyPr>
          <a:lstStyle/>
          <a:p>
            <a:r>
              <a:rPr lang="en-US" dirty="0" smtClean="0">
                <a:solidFill>
                  <a:schemeClr val="bg1"/>
                </a:solidFill>
                <a:latin typeface="Helvetica Neue" charset="0"/>
                <a:ea typeface="Helvetica Neue" charset="0"/>
                <a:cs typeface="Helvetica Neue" charset="0"/>
              </a:rPr>
              <a:t>Quizzlet is </a:t>
            </a:r>
            <a:r>
              <a:rPr lang="en-US" dirty="0">
                <a:solidFill>
                  <a:schemeClr val="bg1"/>
                </a:solidFill>
                <a:latin typeface="Helvetica Neue" charset="0"/>
                <a:ea typeface="Helvetica Neue" charset="0"/>
                <a:cs typeface="Helvetica Neue" charset="0"/>
              </a:rPr>
              <a:t>an interactive quizzing application that facilitates teachers and students to create customized comprehensive quizzes that can be used for enriching the learning experience of </a:t>
            </a:r>
            <a:r>
              <a:rPr lang="en-US" dirty="0" smtClean="0">
                <a:solidFill>
                  <a:schemeClr val="bg1"/>
                </a:solidFill>
                <a:latin typeface="Helvetica Neue" charset="0"/>
                <a:ea typeface="Helvetica Neue" charset="0"/>
                <a:cs typeface="Helvetica Neue" charset="0"/>
              </a:rPr>
              <a:t>children. </a:t>
            </a:r>
            <a:r>
              <a:rPr lang="en-US" dirty="0" smtClean="0">
                <a:solidFill>
                  <a:schemeClr val="bg1"/>
                </a:solidFill>
                <a:latin typeface="Helvetica Neue" charset="0"/>
                <a:ea typeface="Helvetica Neue" charset="0"/>
                <a:cs typeface="Helvetica Neue" charset="0"/>
              </a:rPr>
              <a:t>The program allows the user to create a quiz with multiple choice, true/false or short answer questions. Quizzes are stored in a database so they can be accessed at any time.</a:t>
            </a:r>
          </a:p>
          <a:p>
            <a:endParaRPr lang="en-US" dirty="0">
              <a:solidFill>
                <a:schemeClr val="bg1"/>
              </a:solidFill>
              <a:latin typeface="Helvetica Neue" charset="0"/>
              <a:ea typeface="Helvetica Neue" charset="0"/>
              <a:cs typeface="Helvetica Neue" charset="0"/>
            </a:endParaRPr>
          </a:p>
          <a:p>
            <a:r>
              <a:rPr lang="en-US" i="1" dirty="0" smtClean="0">
                <a:solidFill>
                  <a:schemeClr val="bg1"/>
                </a:solidFill>
                <a:latin typeface="Helvetica Neue" charset="0"/>
                <a:ea typeface="Helvetica Neue" charset="0"/>
                <a:cs typeface="Helvetica Neue" charset="0"/>
              </a:rPr>
              <a:t>Java (GUI), MySQL, Swing, AWT Libraries and Access</a:t>
            </a:r>
          </a:p>
        </p:txBody>
      </p:sp>
    </p:spTree>
    <p:extLst>
      <p:ext uri="{BB962C8B-B14F-4D97-AF65-F5344CB8AC3E}">
        <p14:creationId xmlns:p14="http://schemas.microsoft.com/office/powerpoint/2010/main" val="719885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p:cNvSpPr txBox="1"/>
          <p:nvPr/>
        </p:nvSpPr>
        <p:spPr>
          <a:xfrm>
            <a:off x="896318" y="840783"/>
            <a:ext cx="10399363" cy="5176433"/>
          </a:xfrm>
          <a:prstGeom prst="rect">
            <a:avLst/>
          </a:prstGeom>
          <a:solidFill>
            <a:schemeClr val="tx1">
              <a:alpha val="69000"/>
            </a:schemeClr>
          </a:solidFill>
        </p:spPr>
        <p:txBody>
          <a:bodyPr wrap="square" rtlCol="0">
            <a:spAutoFit/>
          </a:bodyPr>
          <a:lstStyle/>
          <a:p>
            <a:endParaRPr lang="en-US"/>
          </a:p>
        </p:txBody>
      </p:sp>
      <p:sp>
        <p:nvSpPr>
          <p:cNvPr id="2" name="Title 1"/>
          <p:cNvSpPr>
            <a:spLocks noGrp="1"/>
          </p:cNvSpPr>
          <p:nvPr>
            <p:ph type="ctrTitle"/>
          </p:nvPr>
        </p:nvSpPr>
        <p:spPr>
          <a:xfrm>
            <a:off x="1524000" y="1122363"/>
            <a:ext cx="9144000" cy="982884"/>
          </a:xfrm>
        </p:spPr>
        <p:txBody>
          <a:bodyPr/>
          <a:lstStyle/>
          <a:p>
            <a:r>
              <a:rPr lang="en-US" b="1" dirty="0" smtClean="0">
                <a:solidFill>
                  <a:schemeClr val="bg1"/>
                </a:solidFill>
                <a:latin typeface="Helvetica Neue" charset="0"/>
                <a:ea typeface="Helvetica Neue" charset="0"/>
                <a:cs typeface="Helvetica Neue" charset="0"/>
              </a:rPr>
              <a:t>JUMP</a:t>
            </a:r>
            <a:endParaRPr lang="en-US" b="1" dirty="0">
              <a:solidFill>
                <a:schemeClr val="bg1"/>
              </a:solidFill>
              <a:latin typeface="Helvetica Neue" charset="0"/>
              <a:ea typeface="Helvetica Neue" charset="0"/>
              <a:cs typeface="Helvetica Neue" charset="0"/>
            </a:endParaRPr>
          </a:p>
        </p:txBody>
      </p:sp>
      <p:sp>
        <p:nvSpPr>
          <p:cNvPr id="3" name="Subtitle 2"/>
          <p:cNvSpPr>
            <a:spLocks noGrp="1"/>
          </p:cNvSpPr>
          <p:nvPr>
            <p:ph type="subTitle" idx="1"/>
          </p:nvPr>
        </p:nvSpPr>
        <p:spPr>
          <a:xfrm>
            <a:off x="1524000" y="2386827"/>
            <a:ext cx="9144000" cy="3161566"/>
          </a:xfrm>
        </p:spPr>
        <p:txBody>
          <a:bodyPr>
            <a:normAutofit/>
          </a:bodyPr>
          <a:lstStyle/>
          <a:p>
            <a:r>
              <a:rPr lang="en-US" dirty="0" smtClean="0">
                <a:solidFill>
                  <a:schemeClr val="bg1"/>
                </a:solidFill>
                <a:latin typeface="Helvetica Neue" charset="0"/>
                <a:ea typeface="Helvetica Neue" charset="0"/>
                <a:cs typeface="Helvetica Neue" charset="0"/>
              </a:rPr>
              <a:t>JUMP is a multi-level game where the user dodges randomly generated obstacles in order to reach the end. Utilizes an Orbit Booster Pack to display graphics on the LED Screen and uses buttons, accelerometer and potentiometer for in-game control.</a:t>
            </a:r>
            <a:endParaRPr lang="en-US" dirty="0" smtClean="0">
              <a:solidFill>
                <a:schemeClr val="bg1"/>
              </a:solidFill>
              <a:latin typeface="Helvetica Neue" charset="0"/>
              <a:ea typeface="Helvetica Neue" charset="0"/>
              <a:cs typeface="Helvetica Neue" charset="0"/>
            </a:endParaRPr>
          </a:p>
          <a:p>
            <a:endParaRPr lang="en-US" dirty="0" smtClean="0">
              <a:solidFill>
                <a:schemeClr val="bg1"/>
              </a:solidFill>
              <a:latin typeface="Helvetica Neue" charset="0"/>
              <a:ea typeface="Helvetica Neue" charset="0"/>
              <a:cs typeface="Helvetica Neue" charset="0"/>
            </a:endParaRPr>
          </a:p>
          <a:p>
            <a:endParaRPr lang="en-US" dirty="0" smtClean="0">
              <a:solidFill>
                <a:schemeClr val="bg1"/>
              </a:solidFill>
              <a:latin typeface="Helvetica Neue" charset="0"/>
              <a:ea typeface="Helvetica Neue" charset="0"/>
              <a:cs typeface="Helvetica Neue" charset="0"/>
            </a:endParaRPr>
          </a:p>
          <a:p>
            <a:r>
              <a:rPr lang="en-US" i="1" dirty="0" smtClean="0">
                <a:solidFill>
                  <a:schemeClr val="bg1"/>
                </a:solidFill>
                <a:latin typeface="Helvetica Neue" charset="0"/>
                <a:ea typeface="Helvetica Neue" charset="0"/>
                <a:cs typeface="Helvetica Neue" charset="0"/>
              </a:rPr>
              <a:t>C, C++, Tiva-C Arduino Board</a:t>
            </a:r>
          </a:p>
        </p:txBody>
      </p:sp>
    </p:spTree>
    <p:extLst>
      <p:ext uri="{BB962C8B-B14F-4D97-AF65-F5344CB8AC3E}">
        <p14:creationId xmlns:p14="http://schemas.microsoft.com/office/powerpoint/2010/main" val="2130139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
        <p:nvSpPr>
          <p:cNvPr id="6" name="TextBox 5"/>
          <p:cNvSpPr txBox="1"/>
          <p:nvPr/>
        </p:nvSpPr>
        <p:spPr>
          <a:xfrm>
            <a:off x="896318" y="840783"/>
            <a:ext cx="10399363" cy="5176433"/>
          </a:xfrm>
          <a:prstGeom prst="rect">
            <a:avLst/>
          </a:prstGeom>
          <a:solidFill>
            <a:schemeClr val="tx1">
              <a:alpha val="69000"/>
            </a:schemeClr>
          </a:solidFill>
        </p:spPr>
        <p:txBody>
          <a:bodyPr wrap="square" rtlCol="0">
            <a:spAutoFit/>
          </a:bodyPr>
          <a:lstStyle/>
          <a:p>
            <a:endParaRPr lang="en-US"/>
          </a:p>
        </p:txBody>
      </p:sp>
      <p:sp>
        <p:nvSpPr>
          <p:cNvPr id="2" name="Title 1"/>
          <p:cNvSpPr>
            <a:spLocks noGrp="1"/>
          </p:cNvSpPr>
          <p:nvPr>
            <p:ph type="ctrTitle"/>
          </p:nvPr>
        </p:nvSpPr>
        <p:spPr>
          <a:xfrm>
            <a:off x="1524000" y="1122363"/>
            <a:ext cx="9144000" cy="982884"/>
          </a:xfrm>
        </p:spPr>
        <p:txBody>
          <a:bodyPr/>
          <a:lstStyle/>
          <a:p>
            <a:r>
              <a:rPr lang="en-US" b="1" dirty="0" smtClean="0">
                <a:solidFill>
                  <a:schemeClr val="bg1"/>
                </a:solidFill>
                <a:latin typeface="Helvetica Neue" charset="0"/>
                <a:ea typeface="Helvetica Neue" charset="0"/>
                <a:cs typeface="Helvetica Neue" charset="0"/>
              </a:rPr>
              <a:t>Robot Code</a:t>
            </a:r>
            <a:endParaRPr lang="en-US" b="1" dirty="0">
              <a:solidFill>
                <a:schemeClr val="bg1"/>
              </a:solidFill>
              <a:latin typeface="Helvetica Neue" charset="0"/>
              <a:ea typeface="Helvetica Neue" charset="0"/>
              <a:cs typeface="Helvetica Neue" charset="0"/>
            </a:endParaRPr>
          </a:p>
        </p:txBody>
      </p:sp>
      <p:sp>
        <p:nvSpPr>
          <p:cNvPr id="3" name="Subtitle 2"/>
          <p:cNvSpPr>
            <a:spLocks noGrp="1"/>
          </p:cNvSpPr>
          <p:nvPr>
            <p:ph type="subTitle" idx="1"/>
          </p:nvPr>
        </p:nvSpPr>
        <p:spPr>
          <a:xfrm>
            <a:off x="1524000" y="2386827"/>
            <a:ext cx="9144000" cy="3161566"/>
          </a:xfrm>
        </p:spPr>
        <p:txBody>
          <a:bodyPr>
            <a:normAutofit/>
          </a:bodyPr>
          <a:lstStyle/>
          <a:p>
            <a:r>
              <a:rPr lang="en-US" dirty="0" smtClean="0">
                <a:solidFill>
                  <a:schemeClr val="bg1"/>
                </a:solidFill>
                <a:latin typeface="Helvetica Neue" charset="0"/>
                <a:ea typeface="Helvetica Neue" charset="0"/>
                <a:cs typeface="Helvetica Neue" charset="0"/>
              </a:rPr>
              <a:t>Code that I have written for FRC and VEX Competitions. This includes code for both tele-operated control and autonomous procedures. Several optimizations have been made to the code in order to complete the required task in as little time as possible.</a:t>
            </a:r>
            <a:endParaRPr lang="en-US" dirty="0" smtClean="0">
              <a:solidFill>
                <a:schemeClr val="bg1"/>
              </a:solidFill>
              <a:latin typeface="Helvetica Neue" charset="0"/>
              <a:ea typeface="Helvetica Neue" charset="0"/>
              <a:cs typeface="Helvetica Neue" charset="0"/>
            </a:endParaRPr>
          </a:p>
          <a:p>
            <a:endParaRPr lang="en-US" dirty="0" smtClean="0">
              <a:solidFill>
                <a:schemeClr val="bg1"/>
              </a:solidFill>
              <a:latin typeface="Helvetica Neue" charset="0"/>
              <a:ea typeface="Helvetica Neue" charset="0"/>
              <a:cs typeface="Helvetica Neue" charset="0"/>
            </a:endParaRPr>
          </a:p>
          <a:p>
            <a:endParaRPr lang="en-US" dirty="0" smtClean="0">
              <a:solidFill>
                <a:schemeClr val="bg1"/>
              </a:solidFill>
              <a:latin typeface="Helvetica Neue" charset="0"/>
              <a:ea typeface="Helvetica Neue" charset="0"/>
              <a:cs typeface="Helvetica Neue" charset="0"/>
            </a:endParaRPr>
          </a:p>
          <a:p>
            <a:r>
              <a:rPr lang="en-US" i="1" dirty="0" smtClean="0">
                <a:solidFill>
                  <a:schemeClr val="bg1"/>
                </a:solidFill>
                <a:latin typeface="Helvetica Neue" charset="0"/>
                <a:ea typeface="Helvetica Neue" charset="0"/>
                <a:cs typeface="Helvetica Neue" charset="0"/>
              </a:rPr>
              <a:t>RobotC, Python and Java</a:t>
            </a:r>
          </a:p>
        </p:txBody>
      </p:sp>
    </p:spTree>
    <p:extLst>
      <p:ext uri="{BB962C8B-B14F-4D97-AF65-F5344CB8AC3E}">
        <p14:creationId xmlns:p14="http://schemas.microsoft.com/office/powerpoint/2010/main" val="10573390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176</Words>
  <Application>Microsoft Macintosh PowerPoint</Application>
  <PresentationFormat>Widescreen</PresentationFormat>
  <Paragraphs>14</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Calibri</vt:lpstr>
      <vt:lpstr>Calibri Light</vt:lpstr>
      <vt:lpstr>Helvetica Neue</vt:lpstr>
      <vt:lpstr>Arial</vt:lpstr>
      <vt:lpstr>Office Theme</vt:lpstr>
      <vt:lpstr>QUIZZLET</vt:lpstr>
      <vt:lpstr>JUMP</vt:lpstr>
      <vt:lpstr>Robot Code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QUIZZLET</dc:title>
  <dc:creator>Suresh, Shehan</dc:creator>
  <cp:lastModifiedBy>Suresh, Shehan</cp:lastModifiedBy>
  <cp:revision>4</cp:revision>
  <dcterms:created xsi:type="dcterms:W3CDTF">2017-01-05T04:27:39Z</dcterms:created>
  <dcterms:modified xsi:type="dcterms:W3CDTF">2017-01-05T05:27:47Z</dcterms:modified>
</cp:coreProperties>
</file>

<file path=docProps/thumbnail.jpeg>
</file>